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11/16/2024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11/16/2024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程序设计基础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1045</TotalTime>
  <Words>258</Words>
  <Application>Microsoft Office PowerPoint</Application>
  <PresentationFormat>Custom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22</cp:revision>
  <dcterms:created xsi:type="dcterms:W3CDTF">2024-11-16T09:47:35Z</dcterms:created>
  <dcterms:modified xsi:type="dcterms:W3CDTF">2024-11-17T03:17:12Z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